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60" r:id="rId1"/>
  </p:sldMasterIdLst>
  <p:sldIdLst>
    <p:sldId id="256" r:id="rId2"/>
    <p:sldId id="257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63" r:id="rId11"/>
    <p:sldId id="264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1186" y="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0BBE9446-5192-4710-8CC0-99FAF43455A6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5B04A74A-5CEA-44BF-80D4-7E0184DEB4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8382000" cy="1524000"/>
          </a:xfrm>
        </p:spPr>
        <p:txBody>
          <a:bodyPr/>
          <a:lstStyle/>
          <a:p>
            <a:r>
              <a:rPr lang="en-US" sz="4400" dirty="0"/>
              <a:t>Filters in image processing</a:t>
            </a:r>
            <a:br>
              <a:rPr lang="en-US" sz="4400" dirty="0"/>
            </a:br>
            <a:r>
              <a:rPr lang="en-US" sz="4400" dirty="0"/>
              <a:t>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Mohamed Hesham </a:t>
            </a:r>
            <a:endParaRPr lang="ar-EG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143000" y="1219200"/>
            <a:ext cx="6858000" cy="990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337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Gaussian filter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Gaussian smoothing operator is used to `blur' images and remove detail and noise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32B380-971E-4E01-A6BC-ACF0DAF6CE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2758922"/>
            <a:ext cx="3124200" cy="2613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412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Two main types of filters cont…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sliding median filter is a simple example A </a:t>
            </a:r>
            <a:r>
              <a:rPr lang="en-US" b="1" dirty="0"/>
              <a:t>non-linear filtering</a:t>
            </a:r>
            <a:r>
              <a:rPr lang="en-US" dirty="0"/>
              <a:t> </a:t>
            </a:r>
          </a:p>
          <a:p>
            <a:r>
              <a:rPr lang="en-US" dirty="0"/>
              <a:t>The median filter is useful in reducing impulsive, or salt-and-pepper noise (black and white dots)</a:t>
            </a:r>
          </a:p>
        </p:txBody>
      </p:sp>
    </p:spTree>
    <p:extLst>
      <p:ext uri="{BB962C8B-B14F-4D97-AF65-F5344CB8AC3E}">
        <p14:creationId xmlns:p14="http://schemas.microsoft.com/office/powerpoint/2010/main" val="825201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Filters in image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of using filters is to modify or enhance image properties and/or to extract valuable information from the pictures such as edges, corners, and blobs</a:t>
            </a:r>
          </a:p>
        </p:txBody>
      </p:sp>
    </p:spTree>
    <p:extLst>
      <p:ext uri="{BB962C8B-B14F-4D97-AF65-F5344CB8AC3E}">
        <p14:creationId xmlns:p14="http://schemas.microsoft.com/office/powerpoint/2010/main" val="220225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Image enhancement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Enhancing an image provides better contrast and a more detailed image as compare to non enhanced image. Image enhancement has very applications. It is used to enhance medical images, images captured in remote sensing, images from satellite</a:t>
            </a:r>
          </a:p>
        </p:txBody>
      </p:sp>
    </p:spTree>
    <p:extLst>
      <p:ext uri="{BB962C8B-B14F-4D97-AF65-F5344CB8AC3E}">
        <p14:creationId xmlns:p14="http://schemas.microsoft.com/office/powerpoint/2010/main" val="540921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enhancement can be done through gray level transformations .</a:t>
            </a:r>
          </a:p>
        </p:txBody>
      </p:sp>
    </p:spTree>
    <p:extLst>
      <p:ext uri="{BB962C8B-B14F-4D97-AF65-F5344CB8AC3E}">
        <p14:creationId xmlns:p14="http://schemas.microsoft.com/office/powerpoint/2010/main" val="2627137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Gray level transformation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three basic gray level transformation.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Linear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Logarithmic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Power – law</a:t>
            </a:r>
          </a:p>
        </p:txBody>
      </p:sp>
    </p:spTree>
    <p:extLst>
      <p:ext uri="{BB962C8B-B14F-4D97-AF65-F5344CB8AC3E}">
        <p14:creationId xmlns:p14="http://schemas.microsoft.com/office/powerpoint/2010/main" val="816305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Linear ex  :Negative transformation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Negative transformation</a:t>
            </a:r>
          </a:p>
          <a:p>
            <a:r>
              <a:rPr lang="en-US" dirty="0"/>
              <a:t>negative transformation, which is invert of identity transformation. In negative transformation, each value of the input image is subtracted from the L-1 and mapped onto the output image.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A53526-2C0F-4EC4-B36A-8D20BB5789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810146"/>
            <a:ext cx="1963999" cy="2077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     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9" name="Picture 5" descr="Gray Level Transformation">
            <a:extLst>
              <a:ext uri="{FF2B5EF4-FFF2-40B4-BE49-F238E27FC236}">
                <a16:creationId xmlns:a16="http://schemas.microsoft.com/office/drawing/2014/main" id="{EA21E533-1C52-4A6D-B7E8-378A35CDD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784" y="3371849"/>
            <a:ext cx="1762125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ray Level Transformation">
            <a:extLst>
              <a:ext uri="{FF2B5EF4-FFF2-40B4-BE49-F238E27FC236}">
                <a16:creationId xmlns:a16="http://schemas.microsoft.com/office/drawing/2014/main" id="{7AD70C5D-EF5D-47AB-A499-6DEE05273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3352800"/>
            <a:ext cx="177165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3266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Power – Law transformations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609600"/>
            <a:ext cx="7543800" cy="3962400"/>
          </a:xfrm>
        </p:spPr>
        <p:txBody>
          <a:bodyPr/>
          <a:lstStyle/>
          <a:p>
            <a:pPr algn="l"/>
            <a:r>
              <a:rPr lang="en-US" b="0" i="0" dirty="0">
                <a:effectLst/>
                <a:latin typeface="Arial" panose="020B0604020202020204" pitchFamily="34" charset="0"/>
              </a:rPr>
              <a:t>This type of transformation is used for enhancing images for different type of display devices.</a:t>
            </a:r>
          </a:p>
          <a:p>
            <a:pPr algn="l"/>
            <a:endParaRPr lang="en-US" b="0" i="0" dirty="0"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Gray Level Transformation">
            <a:extLst>
              <a:ext uri="{FF2B5EF4-FFF2-40B4-BE49-F238E27FC236}">
                <a16:creationId xmlns:a16="http://schemas.microsoft.com/office/drawing/2014/main" id="{BAFF7FD3-1517-40E1-916D-3B4ED6F33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5170" y="2967901"/>
            <a:ext cx="1434679" cy="1419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Gray Level Transformation">
            <a:extLst>
              <a:ext uri="{FF2B5EF4-FFF2-40B4-BE49-F238E27FC236}">
                <a16:creationId xmlns:a16="http://schemas.microsoft.com/office/drawing/2014/main" id="{DFFF0E66-DE70-4259-B590-CD95BA207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220" y="2971800"/>
            <a:ext cx="1434680" cy="1434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ray Level Transformation">
            <a:extLst>
              <a:ext uri="{FF2B5EF4-FFF2-40B4-BE49-F238E27FC236}">
                <a16:creationId xmlns:a16="http://schemas.microsoft.com/office/drawing/2014/main" id="{B75D5638-ACD4-46E9-BA47-239E1617A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524" y="2971800"/>
            <a:ext cx="1465868" cy="1411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8061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image segmentation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Ubuntu"/>
              </a:rPr>
              <a:t>Thresholding is a type of </a:t>
            </a:r>
            <a:r>
              <a:rPr lang="en-US" b="0" i="1" dirty="0">
                <a:solidFill>
                  <a:srgbClr val="333333"/>
                </a:solidFill>
                <a:effectLst/>
                <a:latin typeface="Ubuntu"/>
              </a:rPr>
              <a:t>image segmentation</a:t>
            </a:r>
            <a:r>
              <a:rPr lang="en-US" b="0" i="0" dirty="0">
                <a:solidFill>
                  <a:srgbClr val="333333"/>
                </a:solidFill>
                <a:effectLst/>
                <a:latin typeface="Ubuntu"/>
              </a:rPr>
              <a:t>, where we change the pixels of an image to make the image easier to analyze. we convert an image from color or grayscale into a </a:t>
            </a:r>
            <a:r>
              <a:rPr lang="en-US" b="0" i="1" dirty="0">
                <a:solidFill>
                  <a:srgbClr val="333333"/>
                </a:solidFill>
                <a:effectLst/>
                <a:latin typeface="Ubuntu"/>
              </a:rPr>
              <a:t>binary image</a:t>
            </a:r>
            <a:r>
              <a:rPr lang="en-US" dirty="0">
                <a:solidFill>
                  <a:srgbClr val="333333"/>
                </a:solidFill>
                <a:latin typeface="Ubuntu"/>
              </a:rPr>
              <a:t>.</a:t>
            </a:r>
            <a:endParaRPr lang="ar-EG" dirty="0">
              <a:solidFill>
                <a:srgbClr val="333333"/>
              </a:solidFill>
              <a:latin typeface="Ubuntu"/>
            </a:endParaRP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Ubuntu"/>
              </a:rPr>
              <a:t>we use thresholding as a way to select areas of interest of an image, while ignoring the parts we are not concerned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721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Two main types of filters cont…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Linear filtering </a:t>
            </a:r>
            <a:r>
              <a:rPr lang="en-US" dirty="0"/>
              <a:t>is the filtering method in which the value of output pixel is linear combinations of the neighbouring input pixels.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0823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490</TotalTime>
  <Words>320</Words>
  <Application>Microsoft Office PowerPoint</Application>
  <PresentationFormat>On-screen Show (4:3)</PresentationFormat>
  <Paragraphs>29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Impact</vt:lpstr>
      <vt:lpstr>Times New Roman</vt:lpstr>
      <vt:lpstr>Ubuntu</vt:lpstr>
      <vt:lpstr>NewsPrint</vt:lpstr>
      <vt:lpstr>Filters in image processing Project</vt:lpstr>
      <vt:lpstr>Filters in image processing</vt:lpstr>
      <vt:lpstr>Image enhancement</vt:lpstr>
      <vt:lpstr>How </vt:lpstr>
      <vt:lpstr>Gray level transformation  </vt:lpstr>
      <vt:lpstr>Linear ex  :Negative transformation </vt:lpstr>
      <vt:lpstr>Power – Law transformations</vt:lpstr>
      <vt:lpstr>image segmentation </vt:lpstr>
      <vt:lpstr>Two main types of filters cont…</vt:lpstr>
      <vt:lpstr>Gaussian filter</vt:lpstr>
      <vt:lpstr>Two main types of filters cont…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processing</dc:title>
  <dc:creator>ismail - [2010]</dc:creator>
  <cp:lastModifiedBy>Mohamed</cp:lastModifiedBy>
  <cp:revision>37</cp:revision>
  <dcterms:created xsi:type="dcterms:W3CDTF">2021-05-23T07:03:56Z</dcterms:created>
  <dcterms:modified xsi:type="dcterms:W3CDTF">2023-04-26T01:57:47Z</dcterms:modified>
</cp:coreProperties>
</file>

<file path=docProps/thumbnail.jpeg>
</file>